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17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3591562"/>
            <a:ext cx="13990320" cy="764032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5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8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168400"/>
            <a:ext cx="3549015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168400"/>
            <a:ext cx="10441305" cy="18597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9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5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5471167"/>
            <a:ext cx="14196060" cy="912875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4686287"/>
            <a:ext cx="14196060" cy="48005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7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3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168405"/>
            <a:ext cx="1419606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5379722"/>
            <a:ext cx="6963012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8016240"/>
            <a:ext cx="6963012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5379722"/>
            <a:ext cx="6997304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8016240"/>
            <a:ext cx="6997304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6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8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159765"/>
            <a:ext cx="8332470" cy="155956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5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159765"/>
            <a:ext cx="8332470" cy="155956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3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0F33C-1302-4B1A-B25E-49EF2746AC2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59DD-C342-41F4-8E4F-76BD0EE0F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7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26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Childs, Bethany</cp:lastModifiedBy>
  <cp:revision>2</cp:revision>
  <dcterms:created xsi:type="dcterms:W3CDTF">2015-10-26T19:53:37Z</dcterms:created>
  <dcterms:modified xsi:type="dcterms:W3CDTF">2015-10-26T20:07:41Z</dcterms:modified>
</cp:coreProperties>
</file>