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1pPr>
    <a:lvl2pPr marL="109728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2pPr>
    <a:lvl3pPr marL="219456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3pPr>
    <a:lvl4pPr marL="329184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4pPr>
    <a:lvl5pPr marL="438912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5pPr>
    <a:lvl6pPr marL="548640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6pPr>
    <a:lvl7pPr marL="658368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7pPr>
    <a:lvl8pPr marL="768096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8pPr>
    <a:lvl9pPr marL="877824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25" d="100"/>
          <a:sy n="25" d="100"/>
        </p:scale>
        <p:origin x="25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7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4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5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2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0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9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5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7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6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3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lastModifiedBy>Childs, Bethany</cp:lastModifiedBy>
  <cp:revision>3</cp:revision>
  <dcterms:created xsi:type="dcterms:W3CDTF">2015-10-26T20:35:27Z</dcterms:created>
  <dcterms:modified xsi:type="dcterms:W3CDTF">2015-10-26T20:41:35Z</dcterms:modified>
</cp:coreProperties>
</file>