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384048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0" autoAdjust="0"/>
    <p:restoredTop sz="94660"/>
  </p:normalViewPr>
  <p:slideViewPr>
    <p:cSldViewPr snapToGrid="0">
      <p:cViewPr varScale="1">
        <p:scale>
          <a:sx n="25" d="100"/>
          <a:sy n="25" d="100"/>
        </p:scale>
        <p:origin x="12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0360" y="5387342"/>
            <a:ext cx="32644080" cy="11460480"/>
          </a:xfrm>
        </p:spPr>
        <p:txBody>
          <a:bodyPr anchor="b"/>
          <a:lstStyle>
            <a:lvl1pPr algn="ctr">
              <a:defRPr sz="25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17289782"/>
            <a:ext cx="28803600" cy="7947658"/>
          </a:xfr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127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700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483437" y="1752600"/>
            <a:ext cx="8281035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40332" y="1752600"/>
            <a:ext cx="24363045" cy="278968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80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029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0330" y="8206749"/>
            <a:ext cx="33124140" cy="13693138"/>
          </a:xfrm>
        </p:spPr>
        <p:txBody>
          <a:bodyPr anchor="b"/>
          <a:lstStyle>
            <a:lvl1pPr>
              <a:defRPr sz="25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0330" y="22029429"/>
            <a:ext cx="33124140" cy="7200898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/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671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40330" y="8763000"/>
            <a:ext cx="1632204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42430" y="8763000"/>
            <a:ext cx="1632204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731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1752607"/>
            <a:ext cx="3312414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5336" y="8069582"/>
            <a:ext cx="16247028" cy="3954778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45336" y="12024360"/>
            <a:ext cx="16247028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442432" y="8069582"/>
            <a:ext cx="16327042" cy="3954778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442432" y="12024360"/>
            <a:ext cx="16327042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080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596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060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2194560"/>
            <a:ext cx="12386548" cy="768096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27042" y="4739647"/>
            <a:ext cx="19442430" cy="23393400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5332" y="9875520"/>
            <a:ext cx="12386548" cy="18295622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237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2194560"/>
            <a:ext cx="12386548" cy="768096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327042" y="4739647"/>
            <a:ext cx="19442430" cy="23393400"/>
          </a:xfr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5332" y="9875520"/>
            <a:ext cx="12386548" cy="18295622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590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40330" y="1752607"/>
            <a:ext cx="3312414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0330" y="8763000"/>
            <a:ext cx="3312414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40330" y="30510487"/>
            <a:ext cx="86410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721590" y="30510487"/>
            <a:ext cx="129616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123390" y="30510487"/>
            <a:ext cx="86410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550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331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Loyola University Chicago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Childs, Bethany</dc:creator>
  <cp:lastModifiedBy>Childs, Bethany</cp:lastModifiedBy>
  <cp:revision>5</cp:revision>
  <dcterms:created xsi:type="dcterms:W3CDTF">2015-10-26T20:35:27Z</dcterms:created>
  <dcterms:modified xsi:type="dcterms:W3CDTF">2015-10-26T20:45:31Z</dcterms:modified>
</cp:coreProperties>
</file>