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38404800" cy="38404800"/>
  <p:notesSz cx="6858000" cy="9144000"/>
  <p:defaultTextStyle>
    <a:defPPr>
      <a:defRPr lang="en-US"/>
    </a:defPPr>
    <a:lvl1pPr marL="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1pPr>
    <a:lvl2pPr marL="131673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2pPr>
    <a:lvl3pPr marL="263347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3pPr>
    <a:lvl4pPr marL="395020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4pPr>
    <a:lvl5pPr marL="5266944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5pPr>
    <a:lvl6pPr marL="658368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6pPr>
    <a:lvl7pPr marL="790041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7pPr>
    <a:lvl8pPr marL="921715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8pPr>
    <a:lvl9pPr marL="1053388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0" autoAdjust="0"/>
    <p:restoredTop sz="94660"/>
  </p:normalViewPr>
  <p:slideViewPr>
    <p:cSldViewPr snapToGrid="0">
      <p:cViewPr varScale="1">
        <p:scale>
          <a:sx n="22" d="100"/>
          <a:sy n="22" d="100"/>
        </p:scale>
        <p:origin x="167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80360" y="6285233"/>
            <a:ext cx="32644080" cy="13370560"/>
          </a:xfrm>
        </p:spPr>
        <p:txBody>
          <a:bodyPr anchor="b"/>
          <a:lstStyle>
            <a:lvl1pPr algn="ctr">
              <a:defRPr sz="25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20171413"/>
            <a:ext cx="28803600" cy="9272267"/>
          </a:xfrm>
        </p:spPr>
        <p:txBody>
          <a:bodyPr/>
          <a:lstStyle>
            <a:lvl1pPr marL="0" indent="0" algn="ctr">
              <a:buNone/>
              <a:defRPr sz="10080"/>
            </a:lvl1pPr>
            <a:lvl2pPr marL="1920240" indent="0" algn="ctr">
              <a:buNone/>
              <a:defRPr sz="8400"/>
            </a:lvl2pPr>
            <a:lvl3pPr marL="3840480" indent="0" algn="ctr">
              <a:buNone/>
              <a:defRPr sz="7560"/>
            </a:lvl3pPr>
            <a:lvl4pPr marL="5760720" indent="0" algn="ctr">
              <a:buNone/>
              <a:defRPr sz="6720"/>
            </a:lvl4pPr>
            <a:lvl5pPr marL="7680960" indent="0" algn="ctr">
              <a:buNone/>
              <a:defRPr sz="6720"/>
            </a:lvl5pPr>
            <a:lvl6pPr marL="9601200" indent="0" algn="ctr">
              <a:buNone/>
              <a:defRPr sz="6720"/>
            </a:lvl6pPr>
            <a:lvl7pPr marL="11521440" indent="0" algn="ctr">
              <a:buNone/>
              <a:defRPr sz="6720"/>
            </a:lvl7pPr>
            <a:lvl8pPr marL="13441680" indent="0" algn="ctr">
              <a:buNone/>
              <a:defRPr sz="6720"/>
            </a:lvl8pPr>
            <a:lvl9pPr marL="15361920" indent="0" algn="ctr">
              <a:buNone/>
              <a:defRPr sz="672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2F2F-1DFB-4495-9929-91AA1C47FA6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848D-EA57-4F60-9A14-854C5AAD0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91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2F2F-1DFB-4495-9929-91AA1C47FA6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848D-EA57-4F60-9A14-854C5AAD0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505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7483437" y="2044700"/>
            <a:ext cx="8281035" cy="3254629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40332" y="2044700"/>
            <a:ext cx="24363045" cy="3254629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2F2F-1DFB-4495-9929-91AA1C47FA6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848D-EA57-4F60-9A14-854C5AAD0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785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2F2F-1DFB-4495-9929-91AA1C47FA6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848D-EA57-4F60-9A14-854C5AAD0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677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0330" y="9574541"/>
            <a:ext cx="33124140" cy="15975327"/>
          </a:xfrm>
        </p:spPr>
        <p:txBody>
          <a:bodyPr anchor="b"/>
          <a:lstStyle>
            <a:lvl1pPr>
              <a:defRPr sz="25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20330" y="25701001"/>
            <a:ext cx="33124140" cy="8401047"/>
          </a:xfrm>
        </p:spPr>
        <p:txBody>
          <a:bodyPr/>
          <a:lstStyle>
            <a:lvl1pPr marL="0" indent="0">
              <a:buNone/>
              <a:defRPr sz="10080">
                <a:solidFill>
                  <a:schemeClr val="tx1"/>
                </a:solidFill>
              </a:defRPr>
            </a:lvl1pPr>
            <a:lvl2pPr marL="1920240" indent="0">
              <a:buNone/>
              <a:defRPr sz="8400">
                <a:solidFill>
                  <a:schemeClr val="tx1">
                    <a:tint val="75000"/>
                  </a:schemeClr>
                </a:solidFill>
              </a:defRPr>
            </a:lvl2pPr>
            <a:lvl3pPr marL="3840480" indent="0">
              <a:buNone/>
              <a:defRPr sz="7560">
                <a:solidFill>
                  <a:schemeClr val="tx1">
                    <a:tint val="75000"/>
                  </a:schemeClr>
                </a:solidFill>
              </a:defRPr>
            </a:lvl3pPr>
            <a:lvl4pPr marL="57607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4pPr>
            <a:lvl5pPr marL="768096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5pPr>
            <a:lvl6pPr marL="960120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6pPr>
            <a:lvl7pPr marL="1152144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7pPr>
            <a:lvl8pPr marL="1344168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8pPr>
            <a:lvl9pPr marL="153619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2F2F-1DFB-4495-9929-91AA1C47FA6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848D-EA57-4F60-9A14-854C5AAD0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993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40330" y="10223500"/>
            <a:ext cx="16322040" cy="2436749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42430" y="10223500"/>
            <a:ext cx="16322040" cy="2436749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2F2F-1DFB-4495-9929-91AA1C47FA6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848D-EA57-4F60-9A14-854C5AAD0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291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5332" y="2044708"/>
            <a:ext cx="33124140" cy="742315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45336" y="9414513"/>
            <a:ext cx="16247028" cy="4613907"/>
          </a:xfrm>
        </p:spPr>
        <p:txBody>
          <a:bodyPr anchor="b"/>
          <a:lstStyle>
            <a:lvl1pPr marL="0" indent="0"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45336" y="14028420"/>
            <a:ext cx="16247028" cy="2063369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9442432" y="9414513"/>
            <a:ext cx="16327042" cy="4613907"/>
          </a:xfrm>
        </p:spPr>
        <p:txBody>
          <a:bodyPr anchor="b"/>
          <a:lstStyle>
            <a:lvl1pPr marL="0" indent="0"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442432" y="14028420"/>
            <a:ext cx="16327042" cy="2063369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2F2F-1DFB-4495-9929-91AA1C47FA6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848D-EA57-4F60-9A14-854C5AAD0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953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2F2F-1DFB-4495-9929-91AA1C47FA6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848D-EA57-4F60-9A14-854C5AAD0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962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2F2F-1DFB-4495-9929-91AA1C47FA6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848D-EA57-4F60-9A14-854C5AAD0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168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5332" y="2560320"/>
            <a:ext cx="12386548" cy="8961120"/>
          </a:xfrm>
        </p:spPr>
        <p:txBody>
          <a:bodyPr anchor="b"/>
          <a:lstStyle>
            <a:lvl1pPr>
              <a:defRPr sz="134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27042" y="5529588"/>
            <a:ext cx="19442430" cy="27292300"/>
          </a:xfrm>
        </p:spPr>
        <p:txBody>
          <a:bodyPr/>
          <a:lstStyle>
            <a:lvl1pPr>
              <a:defRPr sz="13440"/>
            </a:lvl1pPr>
            <a:lvl2pPr>
              <a:defRPr sz="11760"/>
            </a:lvl2pPr>
            <a:lvl3pPr>
              <a:defRPr sz="10080"/>
            </a:lvl3pPr>
            <a:lvl4pPr>
              <a:defRPr sz="8400"/>
            </a:lvl4pPr>
            <a:lvl5pPr>
              <a:defRPr sz="8400"/>
            </a:lvl5pPr>
            <a:lvl6pPr>
              <a:defRPr sz="8400"/>
            </a:lvl6pPr>
            <a:lvl7pPr>
              <a:defRPr sz="8400"/>
            </a:lvl7pPr>
            <a:lvl8pPr>
              <a:defRPr sz="8400"/>
            </a:lvl8pPr>
            <a:lvl9pPr>
              <a:defRPr sz="8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45332" y="11521440"/>
            <a:ext cx="12386548" cy="21344893"/>
          </a:xfrm>
        </p:spPr>
        <p:txBody>
          <a:bodyPr/>
          <a:lstStyle>
            <a:lvl1pPr marL="0" indent="0">
              <a:buNone/>
              <a:defRPr sz="6720"/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2F2F-1DFB-4495-9929-91AA1C47FA6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848D-EA57-4F60-9A14-854C5AAD0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352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5332" y="2560320"/>
            <a:ext cx="12386548" cy="8961120"/>
          </a:xfrm>
        </p:spPr>
        <p:txBody>
          <a:bodyPr anchor="b"/>
          <a:lstStyle>
            <a:lvl1pPr>
              <a:defRPr sz="134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6327042" y="5529588"/>
            <a:ext cx="19442430" cy="27292300"/>
          </a:xfrm>
        </p:spPr>
        <p:txBody>
          <a:bodyPr anchor="t"/>
          <a:lstStyle>
            <a:lvl1pPr marL="0" indent="0">
              <a:buNone/>
              <a:defRPr sz="13440"/>
            </a:lvl1pPr>
            <a:lvl2pPr marL="1920240" indent="0">
              <a:buNone/>
              <a:defRPr sz="11760"/>
            </a:lvl2pPr>
            <a:lvl3pPr marL="3840480" indent="0">
              <a:buNone/>
              <a:defRPr sz="10080"/>
            </a:lvl3pPr>
            <a:lvl4pPr marL="5760720" indent="0">
              <a:buNone/>
              <a:defRPr sz="8400"/>
            </a:lvl4pPr>
            <a:lvl5pPr marL="7680960" indent="0">
              <a:buNone/>
              <a:defRPr sz="8400"/>
            </a:lvl5pPr>
            <a:lvl6pPr marL="9601200" indent="0">
              <a:buNone/>
              <a:defRPr sz="8400"/>
            </a:lvl6pPr>
            <a:lvl7pPr marL="11521440" indent="0">
              <a:buNone/>
              <a:defRPr sz="8400"/>
            </a:lvl7pPr>
            <a:lvl8pPr marL="13441680" indent="0">
              <a:buNone/>
              <a:defRPr sz="8400"/>
            </a:lvl8pPr>
            <a:lvl9pPr marL="15361920" indent="0">
              <a:buNone/>
              <a:defRPr sz="84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45332" y="11521440"/>
            <a:ext cx="12386548" cy="21344893"/>
          </a:xfrm>
        </p:spPr>
        <p:txBody>
          <a:bodyPr/>
          <a:lstStyle>
            <a:lvl1pPr marL="0" indent="0">
              <a:buNone/>
              <a:defRPr sz="6720"/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2F2F-1DFB-4495-9929-91AA1C47FA6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848D-EA57-4F60-9A14-854C5AAD0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594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40330" y="2044708"/>
            <a:ext cx="33124140" cy="74231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40330" y="10223500"/>
            <a:ext cx="33124140" cy="243674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40330" y="35595568"/>
            <a:ext cx="864108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022F2F-1DFB-4495-9929-91AA1C47FA6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721590" y="35595568"/>
            <a:ext cx="1296162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7123390" y="35595568"/>
            <a:ext cx="864108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61848D-EA57-4F60-9A14-854C5AAD0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027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3840480" rtl="0" eaLnBrk="1" latinLnBrk="0" hangingPunct="1">
        <a:lnSpc>
          <a:spcPct val="90000"/>
        </a:lnSpc>
        <a:spcBef>
          <a:spcPct val="0"/>
        </a:spcBef>
        <a:buNone/>
        <a:defRPr sz="184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0120" indent="-960120" algn="l" defTabSz="3840480" rtl="0" eaLnBrk="1" latinLnBrk="0" hangingPunct="1">
        <a:lnSpc>
          <a:spcPct val="90000"/>
        </a:lnSpc>
        <a:spcBef>
          <a:spcPts val="4200"/>
        </a:spcBef>
        <a:buFont typeface="Arial" panose="020B0604020202020204" pitchFamily="34" charset="0"/>
        <a:buChar char="•"/>
        <a:defRPr sz="11760" kern="1200">
          <a:solidFill>
            <a:schemeClr val="tx1"/>
          </a:solidFill>
          <a:latin typeface="+mn-lt"/>
          <a:ea typeface="+mn-ea"/>
          <a:cs typeface="+mn-cs"/>
        </a:defRPr>
      </a:lvl1pPr>
      <a:lvl2pPr marL="28803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3pPr>
      <a:lvl4pPr marL="67208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1056132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24815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63220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1pPr>
      <a:lvl2pPr marL="19202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2pPr>
      <a:lvl3pPr marL="38404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768096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960120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15214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34416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53619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73313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Loyola University Chicago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Childs, Bethany</dc:creator>
  <cp:lastModifiedBy>Childs, Bethany</cp:lastModifiedBy>
  <cp:revision>4</cp:revision>
  <dcterms:created xsi:type="dcterms:W3CDTF">2015-10-26T20:35:27Z</dcterms:created>
  <dcterms:modified xsi:type="dcterms:W3CDTF">2015-10-26T20:38:12Z</dcterms:modified>
</cp:coreProperties>
</file>