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8404800" cy="51206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16" d="100"/>
          <a:sy n="16" d="100"/>
        </p:scale>
        <p:origin x="243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8380311"/>
            <a:ext cx="32644080" cy="17827413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6895217"/>
            <a:ext cx="28803600" cy="12363023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1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9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726267"/>
            <a:ext cx="8281035" cy="433950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726267"/>
            <a:ext cx="24363045" cy="433950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6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3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12766055"/>
            <a:ext cx="33124140" cy="21300436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34268002"/>
            <a:ext cx="33124140" cy="11201396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3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3631334"/>
            <a:ext cx="1632204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3631334"/>
            <a:ext cx="1632204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7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726278"/>
            <a:ext cx="33124140" cy="9897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12552684"/>
            <a:ext cx="16247028" cy="6151876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8704560"/>
            <a:ext cx="16247028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12552684"/>
            <a:ext cx="16327042" cy="6151876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8704560"/>
            <a:ext cx="16327042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1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0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3413760"/>
            <a:ext cx="12386548" cy="119481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7372785"/>
            <a:ext cx="19442430" cy="36389733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5361920"/>
            <a:ext cx="12386548" cy="28459857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3413760"/>
            <a:ext cx="12386548" cy="119481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7372785"/>
            <a:ext cx="19442430" cy="36389733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5361920"/>
            <a:ext cx="12386548" cy="28459857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726278"/>
            <a:ext cx="33124140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3631334"/>
            <a:ext cx="33124140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47460758"/>
            <a:ext cx="864108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47460758"/>
            <a:ext cx="1296162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47460758"/>
            <a:ext cx="864108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5</cp:revision>
  <dcterms:created xsi:type="dcterms:W3CDTF">2015-10-26T20:35:27Z</dcterms:created>
  <dcterms:modified xsi:type="dcterms:W3CDTF">2015-10-26T20:38:44Z</dcterms:modified>
</cp:coreProperties>
</file>